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20574000" cy="36576000"/>
  <p:notesSz cx="6858000" cy="9144000"/>
  <p:defaultTextStyle>
    <a:defPPr>
      <a:defRPr lang="ja-JP"/>
    </a:defPPr>
    <a:lvl1pPr marL="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1pPr>
    <a:lvl2pPr marL="1632802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2pPr>
    <a:lvl3pPr marL="3265603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3pPr>
    <a:lvl4pPr marL="4898405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4pPr>
    <a:lvl5pPr marL="6531207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5pPr>
    <a:lvl6pPr marL="8164008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6pPr>
    <a:lvl7pPr marL="979681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7pPr>
    <a:lvl8pPr marL="1142961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8pPr>
    <a:lvl9pPr marL="13062412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 userDrawn="1">
          <p15:clr>
            <a:srgbClr val="A4A3A4"/>
          </p15:clr>
        </p15:guide>
        <p15:guide id="2" pos="64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32" autoAdjust="0"/>
    <p:restoredTop sz="94660"/>
  </p:normalViewPr>
  <p:slideViewPr>
    <p:cSldViewPr>
      <p:cViewPr varScale="1">
        <p:scale>
          <a:sx n="18" d="100"/>
          <a:sy n="18" d="100"/>
        </p:scale>
        <p:origin x="1992" y="84"/>
      </p:cViewPr>
      <p:guideLst>
        <p:guide orient="horz" pos="11520"/>
        <p:guide pos="64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43051" y="11362272"/>
            <a:ext cx="17487900" cy="78401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086100" y="20726403"/>
            <a:ext cx="14401801" cy="9347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3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65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98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30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63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96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429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06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53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9839446" y="2201338"/>
            <a:ext cx="9258300" cy="4682066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57401" y="2201338"/>
            <a:ext cx="27439143" cy="4682066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8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2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5206" y="23503471"/>
            <a:ext cx="17487900" cy="7264399"/>
          </a:xfrm>
        </p:spPr>
        <p:txBody>
          <a:bodyPr anchor="t"/>
          <a:lstStyle>
            <a:lvl1pPr algn="l">
              <a:defRPr sz="14196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5206" y="15502476"/>
            <a:ext cx="17487900" cy="8000997"/>
          </a:xfrm>
        </p:spPr>
        <p:txBody>
          <a:bodyPr anchor="b"/>
          <a:lstStyle>
            <a:lvl1pPr marL="0" indent="0">
              <a:buNone/>
              <a:defRPr sz="7198">
                <a:solidFill>
                  <a:schemeClr val="tx1">
                    <a:tint val="75000"/>
                  </a:schemeClr>
                </a:solidFill>
              </a:defRPr>
            </a:lvl1pPr>
            <a:lvl2pPr marL="1632720" indent="0">
              <a:buNone/>
              <a:defRPr sz="6398">
                <a:solidFill>
                  <a:schemeClr val="tx1">
                    <a:tint val="75000"/>
                  </a:schemeClr>
                </a:solidFill>
              </a:defRPr>
            </a:lvl2pPr>
            <a:lvl3pPr marL="3265440" indent="0">
              <a:buNone/>
              <a:defRPr sz="5798">
                <a:solidFill>
                  <a:schemeClr val="tx1">
                    <a:tint val="75000"/>
                  </a:schemeClr>
                </a:solidFill>
              </a:defRPr>
            </a:lvl3pPr>
            <a:lvl4pPr marL="4898160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4pPr>
            <a:lvl5pPr marL="6530880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5pPr>
            <a:lvl6pPr marL="8163600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6pPr>
            <a:lvl7pPr marL="9796320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7pPr>
            <a:lvl8pPr marL="11429038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8pPr>
            <a:lvl9pPr marL="13061758" indent="0">
              <a:buNone/>
              <a:defRPr sz="49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7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57400" y="12801602"/>
            <a:ext cx="18348723" cy="36220402"/>
          </a:xfrm>
        </p:spPr>
        <p:txBody>
          <a:bodyPr/>
          <a:lstStyle>
            <a:lvl1pPr>
              <a:defRPr sz="9997"/>
            </a:lvl1pPr>
            <a:lvl2pPr>
              <a:defRPr sz="8597"/>
            </a:lvl2pPr>
            <a:lvl3pPr>
              <a:defRPr sz="7198"/>
            </a:lvl3pPr>
            <a:lvl4pPr>
              <a:defRPr sz="6398"/>
            </a:lvl4pPr>
            <a:lvl5pPr>
              <a:defRPr sz="6398"/>
            </a:lvl5pPr>
            <a:lvl6pPr>
              <a:defRPr sz="6398"/>
            </a:lvl6pPr>
            <a:lvl7pPr>
              <a:defRPr sz="6398"/>
            </a:lvl7pPr>
            <a:lvl8pPr>
              <a:defRPr sz="6398"/>
            </a:lvl8pPr>
            <a:lvl9pPr>
              <a:defRPr sz="639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0749024" y="12801602"/>
            <a:ext cx="18348721" cy="36220402"/>
          </a:xfrm>
        </p:spPr>
        <p:txBody>
          <a:bodyPr/>
          <a:lstStyle>
            <a:lvl1pPr>
              <a:defRPr sz="9997"/>
            </a:lvl1pPr>
            <a:lvl2pPr>
              <a:defRPr sz="8597"/>
            </a:lvl2pPr>
            <a:lvl3pPr>
              <a:defRPr sz="7198"/>
            </a:lvl3pPr>
            <a:lvl4pPr>
              <a:defRPr sz="6398"/>
            </a:lvl4pPr>
            <a:lvl5pPr>
              <a:defRPr sz="6398"/>
            </a:lvl5pPr>
            <a:lvl6pPr>
              <a:defRPr sz="6398"/>
            </a:lvl6pPr>
            <a:lvl7pPr>
              <a:defRPr sz="6398"/>
            </a:lvl7pPr>
            <a:lvl8pPr>
              <a:defRPr sz="6398"/>
            </a:lvl8pPr>
            <a:lvl9pPr>
              <a:defRPr sz="639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9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8700" y="1464739"/>
            <a:ext cx="18516601" cy="609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28701" y="8187270"/>
            <a:ext cx="9090422" cy="3412064"/>
          </a:xfrm>
        </p:spPr>
        <p:txBody>
          <a:bodyPr anchor="b"/>
          <a:lstStyle>
            <a:lvl1pPr marL="0" indent="0">
              <a:buNone/>
              <a:defRPr sz="8597" b="1"/>
            </a:lvl1pPr>
            <a:lvl2pPr marL="1632720" indent="0">
              <a:buNone/>
              <a:defRPr sz="7198" b="1"/>
            </a:lvl2pPr>
            <a:lvl3pPr marL="3265440" indent="0">
              <a:buNone/>
              <a:defRPr sz="6398" b="1"/>
            </a:lvl3pPr>
            <a:lvl4pPr marL="4898160" indent="0">
              <a:buNone/>
              <a:defRPr sz="5798" b="1"/>
            </a:lvl4pPr>
            <a:lvl5pPr marL="6530880" indent="0">
              <a:buNone/>
              <a:defRPr sz="5798" b="1"/>
            </a:lvl5pPr>
            <a:lvl6pPr marL="8163600" indent="0">
              <a:buNone/>
              <a:defRPr sz="5798" b="1"/>
            </a:lvl6pPr>
            <a:lvl7pPr marL="9796320" indent="0">
              <a:buNone/>
              <a:defRPr sz="5798" b="1"/>
            </a:lvl7pPr>
            <a:lvl8pPr marL="11429038" indent="0">
              <a:buNone/>
              <a:defRPr sz="5798" b="1"/>
            </a:lvl8pPr>
            <a:lvl9pPr marL="13061758" indent="0">
              <a:buNone/>
              <a:defRPr sz="5798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28701" y="11599337"/>
            <a:ext cx="9090422" cy="21073535"/>
          </a:xfrm>
        </p:spPr>
        <p:txBody>
          <a:bodyPr/>
          <a:lstStyle>
            <a:lvl1pPr>
              <a:defRPr sz="8597"/>
            </a:lvl1pPr>
            <a:lvl2pPr>
              <a:defRPr sz="7198"/>
            </a:lvl2pPr>
            <a:lvl3pPr>
              <a:defRPr sz="6398"/>
            </a:lvl3pPr>
            <a:lvl4pPr>
              <a:defRPr sz="5798"/>
            </a:lvl4pPr>
            <a:lvl5pPr>
              <a:defRPr sz="5798"/>
            </a:lvl5pPr>
            <a:lvl6pPr>
              <a:defRPr sz="5798"/>
            </a:lvl6pPr>
            <a:lvl7pPr>
              <a:defRPr sz="5798"/>
            </a:lvl7pPr>
            <a:lvl8pPr>
              <a:defRPr sz="5798"/>
            </a:lvl8pPr>
            <a:lvl9pPr>
              <a:defRPr sz="579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451308" y="8187270"/>
            <a:ext cx="9093993" cy="3412064"/>
          </a:xfrm>
        </p:spPr>
        <p:txBody>
          <a:bodyPr anchor="b"/>
          <a:lstStyle>
            <a:lvl1pPr marL="0" indent="0">
              <a:buNone/>
              <a:defRPr sz="8597" b="1"/>
            </a:lvl1pPr>
            <a:lvl2pPr marL="1632720" indent="0">
              <a:buNone/>
              <a:defRPr sz="7198" b="1"/>
            </a:lvl2pPr>
            <a:lvl3pPr marL="3265440" indent="0">
              <a:buNone/>
              <a:defRPr sz="6398" b="1"/>
            </a:lvl3pPr>
            <a:lvl4pPr marL="4898160" indent="0">
              <a:buNone/>
              <a:defRPr sz="5798" b="1"/>
            </a:lvl4pPr>
            <a:lvl5pPr marL="6530880" indent="0">
              <a:buNone/>
              <a:defRPr sz="5798" b="1"/>
            </a:lvl5pPr>
            <a:lvl6pPr marL="8163600" indent="0">
              <a:buNone/>
              <a:defRPr sz="5798" b="1"/>
            </a:lvl6pPr>
            <a:lvl7pPr marL="9796320" indent="0">
              <a:buNone/>
              <a:defRPr sz="5798" b="1"/>
            </a:lvl7pPr>
            <a:lvl8pPr marL="11429038" indent="0">
              <a:buNone/>
              <a:defRPr sz="5798" b="1"/>
            </a:lvl8pPr>
            <a:lvl9pPr marL="13061758" indent="0">
              <a:buNone/>
              <a:defRPr sz="5798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451308" y="11599337"/>
            <a:ext cx="9093993" cy="21073535"/>
          </a:xfrm>
        </p:spPr>
        <p:txBody>
          <a:bodyPr/>
          <a:lstStyle>
            <a:lvl1pPr>
              <a:defRPr sz="8597"/>
            </a:lvl1pPr>
            <a:lvl2pPr>
              <a:defRPr sz="7198"/>
            </a:lvl2pPr>
            <a:lvl3pPr>
              <a:defRPr sz="6398"/>
            </a:lvl3pPr>
            <a:lvl4pPr>
              <a:defRPr sz="5798"/>
            </a:lvl4pPr>
            <a:lvl5pPr>
              <a:defRPr sz="5798"/>
            </a:lvl5pPr>
            <a:lvl6pPr>
              <a:defRPr sz="5798"/>
            </a:lvl6pPr>
            <a:lvl7pPr>
              <a:defRPr sz="5798"/>
            </a:lvl7pPr>
            <a:lvl8pPr>
              <a:defRPr sz="5798"/>
            </a:lvl8pPr>
            <a:lvl9pPr>
              <a:defRPr sz="579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5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9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37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8703" y="1456267"/>
            <a:ext cx="6768705" cy="6197600"/>
          </a:xfrm>
        </p:spPr>
        <p:txBody>
          <a:bodyPr anchor="b"/>
          <a:lstStyle>
            <a:lvl1pPr algn="l">
              <a:defRPr sz="7198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43863" y="1456270"/>
            <a:ext cx="11501438" cy="31216602"/>
          </a:xfrm>
        </p:spPr>
        <p:txBody>
          <a:bodyPr/>
          <a:lstStyle>
            <a:lvl1pPr>
              <a:defRPr sz="11397"/>
            </a:lvl1pPr>
            <a:lvl2pPr>
              <a:defRPr sz="9997"/>
            </a:lvl2pPr>
            <a:lvl3pPr>
              <a:defRPr sz="8597"/>
            </a:lvl3pPr>
            <a:lvl4pPr>
              <a:defRPr sz="7198"/>
            </a:lvl4pPr>
            <a:lvl5pPr>
              <a:defRPr sz="7198"/>
            </a:lvl5pPr>
            <a:lvl6pPr>
              <a:defRPr sz="7198"/>
            </a:lvl6pPr>
            <a:lvl7pPr>
              <a:defRPr sz="7198"/>
            </a:lvl7pPr>
            <a:lvl8pPr>
              <a:defRPr sz="7198"/>
            </a:lvl8pPr>
            <a:lvl9pPr>
              <a:defRPr sz="719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28703" y="7653870"/>
            <a:ext cx="6768705" cy="25019002"/>
          </a:xfrm>
        </p:spPr>
        <p:txBody>
          <a:bodyPr/>
          <a:lstStyle>
            <a:lvl1pPr marL="0" indent="0">
              <a:buNone/>
              <a:defRPr sz="4999"/>
            </a:lvl1pPr>
            <a:lvl2pPr marL="1632720" indent="0">
              <a:buNone/>
              <a:defRPr sz="4199"/>
            </a:lvl2pPr>
            <a:lvl3pPr marL="3265440" indent="0">
              <a:buNone/>
              <a:defRPr sz="3599"/>
            </a:lvl3pPr>
            <a:lvl4pPr marL="4898160" indent="0">
              <a:buNone/>
              <a:defRPr sz="3199"/>
            </a:lvl4pPr>
            <a:lvl5pPr marL="6530880" indent="0">
              <a:buNone/>
              <a:defRPr sz="3199"/>
            </a:lvl5pPr>
            <a:lvl6pPr marL="8163600" indent="0">
              <a:buNone/>
              <a:defRPr sz="3199"/>
            </a:lvl6pPr>
            <a:lvl7pPr marL="9796320" indent="0">
              <a:buNone/>
              <a:defRPr sz="3199"/>
            </a:lvl7pPr>
            <a:lvl8pPr marL="11429038" indent="0">
              <a:buNone/>
              <a:defRPr sz="3199"/>
            </a:lvl8pPr>
            <a:lvl9pPr marL="13061758" indent="0">
              <a:buNone/>
              <a:defRPr sz="319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84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32648" y="25603204"/>
            <a:ext cx="12344400" cy="3022601"/>
          </a:xfrm>
        </p:spPr>
        <p:txBody>
          <a:bodyPr anchor="b"/>
          <a:lstStyle>
            <a:lvl1pPr algn="l">
              <a:defRPr sz="7198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2648" y="3268136"/>
            <a:ext cx="12344400" cy="21945600"/>
          </a:xfrm>
        </p:spPr>
        <p:txBody>
          <a:bodyPr/>
          <a:lstStyle>
            <a:lvl1pPr marL="0" indent="0">
              <a:buNone/>
              <a:defRPr sz="11397"/>
            </a:lvl1pPr>
            <a:lvl2pPr marL="1632720" indent="0">
              <a:buNone/>
              <a:defRPr sz="9997"/>
            </a:lvl2pPr>
            <a:lvl3pPr marL="3265440" indent="0">
              <a:buNone/>
              <a:defRPr sz="8597"/>
            </a:lvl3pPr>
            <a:lvl4pPr marL="4898160" indent="0">
              <a:buNone/>
              <a:defRPr sz="7198"/>
            </a:lvl4pPr>
            <a:lvl5pPr marL="6530880" indent="0">
              <a:buNone/>
              <a:defRPr sz="7198"/>
            </a:lvl5pPr>
            <a:lvl6pPr marL="8163600" indent="0">
              <a:buNone/>
              <a:defRPr sz="7198"/>
            </a:lvl6pPr>
            <a:lvl7pPr marL="9796320" indent="0">
              <a:buNone/>
              <a:defRPr sz="7198"/>
            </a:lvl7pPr>
            <a:lvl8pPr marL="11429038" indent="0">
              <a:buNone/>
              <a:defRPr sz="7198"/>
            </a:lvl8pPr>
            <a:lvl9pPr marL="13061758" indent="0">
              <a:buNone/>
              <a:defRPr sz="7198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032648" y="28625802"/>
            <a:ext cx="12344400" cy="4292599"/>
          </a:xfrm>
        </p:spPr>
        <p:txBody>
          <a:bodyPr/>
          <a:lstStyle>
            <a:lvl1pPr marL="0" indent="0">
              <a:buNone/>
              <a:defRPr sz="4999"/>
            </a:lvl1pPr>
            <a:lvl2pPr marL="1632720" indent="0">
              <a:buNone/>
              <a:defRPr sz="4199"/>
            </a:lvl2pPr>
            <a:lvl3pPr marL="3265440" indent="0">
              <a:buNone/>
              <a:defRPr sz="3599"/>
            </a:lvl3pPr>
            <a:lvl4pPr marL="4898160" indent="0">
              <a:buNone/>
              <a:defRPr sz="3199"/>
            </a:lvl4pPr>
            <a:lvl5pPr marL="6530880" indent="0">
              <a:buNone/>
              <a:defRPr sz="3199"/>
            </a:lvl5pPr>
            <a:lvl6pPr marL="8163600" indent="0">
              <a:buNone/>
              <a:defRPr sz="3199"/>
            </a:lvl6pPr>
            <a:lvl7pPr marL="9796320" indent="0">
              <a:buNone/>
              <a:defRPr sz="3199"/>
            </a:lvl7pPr>
            <a:lvl8pPr marL="11429038" indent="0">
              <a:buNone/>
              <a:defRPr sz="3199"/>
            </a:lvl8pPr>
            <a:lvl9pPr marL="13061758" indent="0">
              <a:buNone/>
              <a:defRPr sz="319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01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28700" y="1464739"/>
            <a:ext cx="18516601" cy="6096000"/>
          </a:xfrm>
          <a:prstGeom prst="rect">
            <a:avLst/>
          </a:prstGeom>
        </p:spPr>
        <p:txBody>
          <a:bodyPr vert="horz" lIns="163321" tIns="81660" rIns="163321" bIns="8166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28700" y="8534404"/>
            <a:ext cx="18516601" cy="24138469"/>
          </a:xfrm>
          <a:prstGeom prst="rect">
            <a:avLst/>
          </a:prstGeom>
        </p:spPr>
        <p:txBody>
          <a:bodyPr vert="horz" lIns="163321" tIns="81660" rIns="163321" bIns="8166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28702" y="33900537"/>
            <a:ext cx="4800600" cy="194733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l">
              <a:defRPr sz="4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C7693-9D85-422F-9C2D-41BBD17036F9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029451" y="33900537"/>
            <a:ext cx="6515099" cy="194733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ctr">
              <a:defRPr sz="4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4744700" y="33900537"/>
            <a:ext cx="4800600" cy="194733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r">
              <a:defRPr sz="4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2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65440" rtl="0" eaLnBrk="1" latinLnBrk="0" hangingPunct="1">
        <a:spcBef>
          <a:spcPct val="0"/>
        </a:spcBef>
        <a:buNone/>
        <a:defRPr kumimoji="1" sz="157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4541" indent="-1224541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397" kern="1200">
          <a:solidFill>
            <a:schemeClr val="tx1"/>
          </a:solidFill>
          <a:latin typeface="+mn-lt"/>
          <a:ea typeface="+mn-ea"/>
          <a:cs typeface="+mn-cs"/>
        </a:defRPr>
      </a:lvl1pPr>
      <a:lvl2pPr marL="2653170" indent="-1020450" algn="l" defTabSz="32654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997" kern="1200">
          <a:solidFill>
            <a:schemeClr val="tx1"/>
          </a:solidFill>
          <a:latin typeface="+mn-lt"/>
          <a:ea typeface="+mn-ea"/>
          <a:cs typeface="+mn-cs"/>
        </a:defRPr>
      </a:lvl2pPr>
      <a:lvl3pPr marL="408179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597" kern="1200">
          <a:solidFill>
            <a:schemeClr val="tx1"/>
          </a:solidFill>
          <a:latin typeface="+mn-lt"/>
          <a:ea typeface="+mn-ea"/>
          <a:cs typeface="+mn-cs"/>
        </a:defRPr>
      </a:lvl3pPr>
      <a:lvl4pPr marL="571451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4pPr>
      <a:lvl5pPr marL="734723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5pPr>
      <a:lvl6pPr marL="897995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6pPr>
      <a:lvl7pPr marL="1061267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7pPr>
      <a:lvl8pPr marL="1224539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8pPr>
      <a:lvl9pPr marL="13878119" indent="-816359" algn="l" defTabSz="32654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1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1pPr>
      <a:lvl2pPr marL="163272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2pPr>
      <a:lvl3pPr marL="326544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3pPr>
      <a:lvl4pPr marL="489816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4pPr>
      <a:lvl5pPr marL="653088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5pPr>
      <a:lvl6pPr marL="816360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6pPr>
      <a:lvl7pPr marL="9796320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7pPr>
      <a:lvl8pPr marL="11429038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8pPr>
      <a:lvl9pPr marL="13061758" algn="l" defTabSz="3265440" rtl="0" eaLnBrk="1" latinLnBrk="0" hangingPunct="1">
        <a:defRPr kumimoji="1" sz="6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" y="7925"/>
            <a:ext cx="20567152" cy="3656383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089625" y="4448152"/>
            <a:ext cx="2637092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日付（小）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726717" y="4880066"/>
            <a:ext cx="2591486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日付（中）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26006" y="5186588"/>
            <a:ext cx="2544645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日付（大）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574943" y="9793678"/>
            <a:ext cx="3599289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カウント</a:t>
            </a:r>
            <a:r>
              <a:rPr lang="ja-JP" altLang="en-US" sz="3599" b="1" dirty="0" smtClean="0">
                <a:solidFill>
                  <a:srgbClr val="7030A0"/>
                </a:solidFill>
              </a:rPr>
              <a:t>日数</a:t>
            </a:r>
            <a:r>
              <a:rPr lang="ja-JP" altLang="en-US" sz="3599" b="1" dirty="0">
                <a:solidFill>
                  <a:srgbClr val="7030A0"/>
                </a:solidFill>
              </a:rPr>
              <a:t>（小）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662532" y="10642416"/>
            <a:ext cx="4002099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カウント日数（中）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65049" y="11358786"/>
            <a:ext cx="3984358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カウント日数（大）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1562" y="1428089"/>
            <a:ext cx="139596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7030A0"/>
                </a:solidFill>
              </a:rPr>
              <a:t>■</a:t>
            </a:r>
            <a:r>
              <a:rPr lang="en-US" altLang="ja-JP" sz="3200" b="1" dirty="0">
                <a:solidFill>
                  <a:srgbClr val="7030A0"/>
                </a:solidFill>
              </a:rPr>
              <a:t> 【</a:t>
            </a:r>
            <a:r>
              <a:rPr lang="ja-JP" altLang="en-US" sz="3200" b="1" dirty="0">
                <a:solidFill>
                  <a:srgbClr val="7030A0"/>
                </a:solidFill>
              </a:rPr>
              <a:t>今日の日付</a:t>
            </a:r>
            <a:r>
              <a:rPr lang="en-US" altLang="ja-JP" sz="3200" b="1" dirty="0">
                <a:solidFill>
                  <a:srgbClr val="7030A0"/>
                </a:solidFill>
              </a:rPr>
              <a:t>】</a:t>
            </a:r>
            <a:r>
              <a:rPr lang="ja-JP" altLang="en-US" sz="3200" b="1" dirty="0" err="1">
                <a:solidFill>
                  <a:srgbClr val="7030A0"/>
                </a:solidFill>
              </a:rPr>
              <a:t>、</a:t>
            </a:r>
            <a:r>
              <a:rPr lang="en-US" altLang="ja-JP" sz="3200" b="1" dirty="0">
                <a:solidFill>
                  <a:srgbClr val="7030A0"/>
                </a:solidFill>
              </a:rPr>
              <a:t>【</a:t>
            </a:r>
            <a:r>
              <a:rPr lang="ja-JP" altLang="en-US" sz="3200" b="1" dirty="0">
                <a:solidFill>
                  <a:srgbClr val="7030A0"/>
                </a:solidFill>
              </a:rPr>
              <a:t>カウント日数</a:t>
            </a:r>
            <a:r>
              <a:rPr lang="en-US" altLang="ja-JP" sz="3200" b="1" dirty="0">
                <a:solidFill>
                  <a:srgbClr val="7030A0"/>
                </a:solidFill>
              </a:rPr>
              <a:t>】</a:t>
            </a:r>
            <a:r>
              <a:rPr lang="ja-JP" altLang="en-US" sz="3200" b="1" dirty="0">
                <a:solidFill>
                  <a:srgbClr val="7030A0"/>
                </a:solidFill>
              </a:rPr>
              <a:t>をサイネージで表示することができます。</a:t>
            </a:r>
            <a:endParaRPr lang="en-US" altLang="ja-JP" sz="3200" b="1" dirty="0">
              <a:solidFill>
                <a:srgbClr val="7030A0"/>
              </a:solidFill>
            </a:endParaRPr>
          </a:p>
          <a:p>
            <a:r>
              <a:rPr lang="ja-JP" altLang="en-US" sz="3200" b="1" dirty="0">
                <a:solidFill>
                  <a:srgbClr val="7030A0"/>
                </a:solidFill>
              </a:rPr>
              <a:t>　　文字サイズは</a:t>
            </a:r>
            <a:r>
              <a:rPr lang="en-US" altLang="ja-JP" sz="3200" b="1" dirty="0">
                <a:solidFill>
                  <a:srgbClr val="7030A0"/>
                </a:solidFill>
              </a:rPr>
              <a:t>｢</a:t>
            </a:r>
            <a:r>
              <a:rPr lang="ja-JP" altLang="en-US" sz="3200" b="1" dirty="0">
                <a:solidFill>
                  <a:srgbClr val="7030A0"/>
                </a:solidFill>
              </a:rPr>
              <a:t>小</a:t>
            </a:r>
            <a:r>
              <a:rPr lang="en-US" altLang="ja-JP" sz="3200" b="1" dirty="0">
                <a:solidFill>
                  <a:srgbClr val="7030A0"/>
                </a:solidFill>
              </a:rPr>
              <a:t>｣｢</a:t>
            </a:r>
            <a:r>
              <a:rPr lang="ja-JP" altLang="en-US" sz="3200" b="1" dirty="0">
                <a:solidFill>
                  <a:srgbClr val="7030A0"/>
                </a:solidFill>
              </a:rPr>
              <a:t>中</a:t>
            </a:r>
            <a:r>
              <a:rPr lang="en-US" altLang="ja-JP" sz="3200" b="1" dirty="0">
                <a:solidFill>
                  <a:srgbClr val="7030A0"/>
                </a:solidFill>
              </a:rPr>
              <a:t>｣｢</a:t>
            </a:r>
            <a:r>
              <a:rPr lang="ja-JP" altLang="en-US" sz="3200" b="1" dirty="0">
                <a:solidFill>
                  <a:srgbClr val="7030A0"/>
                </a:solidFill>
              </a:rPr>
              <a:t>大</a:t>
            </a:r>
            <a:r>
              <a:rPr lang="en-US" altLang="ja-JP" sz="3200" b="1" dirty="0">
                <a:solidFill>
                  <a:srgbClr val="7030A0"/>
                </a:solidFill>
              </a:rPr>
              <a:t>｣ </a:t>
            </a:r>
            <a:r>
              <a:rPr lang="ja-JP" altLang="en-US" sz="3200" b="1" dirty="0">
                <a:solidFill>
                  <a:srgbClr val="7030A0"/>
                </a:solidFill>
              </a:rPr>
              <a:t>から選択することができます。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1904" y="2521722"/>
            <a:ext cx="18475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7030A0"/>
                </a:solidFill>
                <a:latin typeface="+mn-ea"/>
              </a:rPr>
              <a:t>※</a:t>
            </a:r>
            <a:r>
              <a:rPr lang="ja-JP" altLang="en-US" sz="2400" b="1" dirty="0">
                <a:solidFill>
                  <a:srgbClr val="7030A0"/>
                </a:solidFill>
              </a:rPr>
              <a:t>日付とカウント日数のサイズ</a:t>
            </a:r>
            <a:r>
              <a:rPr lang="en-US" altLang="ja-JP" sz="2400" b="1" dirty="0">
                <a:solidFill>
                  <a:srgbClr val="7030A0"/>
                </a:solidFill>
              </a:rPr>
              <a:t>｢</a:t>
            </a:r>
            <a:r>
              <a:rPr lang="ja-JP" altLang="en-US" sz="2400" b="1" dirty="0">
                <a:solidFill>
                  <a:srgbClr val="7030A0"/>
                </a:solidFill>
              </a:rPr>
              <a:t>小</a:t>
            </a:r>
            <a:r>
              <a:rPr lang="en-US" altLang="ja-JP" sz="2400" b="1" dirty="0">
                <a:solidFill>
                  <a:srgbClr val="7030A0"/>
                </a:solidFill>
              </a:rPr>
              <a:t>｣｢</a:t>
            </a:r>
            <a:r>
              <a:rPr lang="ja-JP" altLang="en-US" sz="2400" b="1" dirty="0">
                <a:solidFill>
                  <a:srgbClr val="7030A0"/>
                </a:solidFill>
              </a:rPr>
              <a:t>中</a:t>
            </a:r>
            <a:r>
              <a:rPr lang="en-US" altLang="ja-JP" sz="2400" b="1" dirty="0">
                <a:solidFill>
                  <a:srgbClr val="7030A0"/>
                </a:solidFill>
              </a:rPr>
              <a:t>｣｢</a:t>
            </a:r>
            <a:r>
              <a:rPr lang="ja-JP" altLang="en-US" sz="2400" b="1" dirty="0">
                <a:solidFill>
                  <a:srgbClr val="7030A0"/>
                </a:solidFill>
              </a:rPr>
              <a:t>大</a:t>
            </a:r>
            <a:r>
              <a:rPr lang="en-US" altLang="ja-JP" sz="2400" b="1" dirty="0">
                <a:solidFill>
                  <a:srgbClr val="7030A0"/>
                </a:solidFill>
              </a:rPr>
              <a:t>｣</a:t>
            </a:r>
            <a:r>
              <a:rPr lang="ja-JP" altLang="en-US" sz="2400" b="1" dirty="0">
                <a:solidFill>
                  <a:srgbClr val="7030A0"/>
                </a:solidFill>
              </a:rPr>
              <a:t>の組み合わせは自由ですが、</a:t>
            </a:r>
            <a:r>
              <a:rPr lang="ja-JP" altLang="en-US" sz="2400" b="1" u="sng" dirty="0">
                <a:solidFill>
                  <a:srgbClr val="7030A0"/>
                </a:solidFill>
              </a:rPr>
              <a:t>日付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と</a:t>
            </a:r>
            <a:r>
              <a:rPr lang="ja-JP" altLang="en-US" sz="2400" b="1" u="sng" dirty="0">
                <a:solidFill>
                  <a:srgbClr val="7030A0"/>
                </a:solidFill>
              </a:rPr>
              <a:t>カウント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日数</a:t>
            </a:r>
            <a:r>
              <a:rPr lang="ja-JP" altLang="en-US" sz="2400" b="1" u="sng" dirty="0">
                <a:solidFill>
                  <a:srgbClr val="7030A0"/>
                </a:solidFill>
              </a:rPr>
              <a:t>の数字が</a:t>
            </a:r>
            <a:endParaRPr lang="en-US" altLang="ja-JP" sz="2400" b="1" u="sng" dirty="0">
              <a:solidFill>
                <a:srgbClr val="7030A0"/>
              </a:solidFill>
            </a:endParaRPr>
          </a:p>
          <a:p>
            <a:r>
              <a:rPr lang="ja-JP" altLang="en-US" sz="2400" b="1" dirty="0">
                <a:solidFill>
                  <a:srgbClr val="7030A0"/>
                </a:solidFill>
              </a:rPr>
              <a:t>　　</a:t>
            </a:r>
            <a:r>
              <a:rPr lang="ja-JP" altLang="en-US" sz="2400" b="1" u="sng" dirty="0">
                <a:solidFill>
                  <a:srgbClr val="7030A0"/>
                </a:solidFill>
              </a:rPr>
              <a:t>重ならないように表示位置をリモコンで調整</a:t>
            </a:r>
            <a:r>
              <a:rPr lang="ja-JP" altLang="en-US" sz="2400" b="1" dirty="0">
                <a:solidFill>
                  <a:srgbClr val="7030A0"/>
                </a:solidFill>
              </a:rPr>
              <a:t>ください。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62" y="361954"/>
            <a:ext cx="19140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7030A0"/>
                </a:solidFill>
              </a:rPr>
              <a:t>■</a:t>
            </a:r>
            <a:r>
              <a:rPr lang="en-US" altLang="ja-JP" sz="3200" b="1" dirty="0">
                <a:solidFill>
                  <a:srgbClr val="7030A0"/>
                </a:solidFill>
              </a:rPr>
              <a:t> </a:t>
            </a:r>
            <a:r>
              <a:rPr lang="ja-JP" altLang="en-US" sz="3200" b="1" dirty="0">
                <a:solidFill>
                  <a:srgbClr val="7030A0"/>
                </a:solidFill>
              </a:rPr>
              <a:t>カウントアップ・ダウン機能を使用するときに活用できるテンプレートです。</a:t>
            </a:r>
            <a:endParaRPr lang="en-US" altLang="ja-JP" sz="3200" b="1" dirty="0">
              <a:solidFill>
                <a:srgbClr val="7030A0"/>
              </a:solidFill>
            </a:endParaRPr>
          </a:p>
          <a:p>
            <a:r>
              <a:rPr lang="ja-JP" altLang="en-US" sz="3200" b="1" dirty="0">
                <a:solidFill>
                  <a:srgbClr val="7030A0"/>
                </a:solidFill>
              </a:rPr>
              <a:t>　　ご自由に編集いただき、</a:t>
            </a:r>
            <a:r>
              <a:rPr lang="en-US" altLang="ja-JP" sz="3200" b="1" dirty="0">
                <a:solidFill>
                  <a:srgbClr val="7030A0"/>
                </a:solidFill>
              </a:rPr>
              <a:t>JPEG</a:t>
            </a:r>
            <a:r>
              <a:rPr lang="ja-JP" altLang="en-US" sz="3200" b="1" dirty="0">
                <a:solidFill>
                  <a:srgbClr val="7030A0"/>
                </a:solidFill>
              </a:rPr>
              <a:t>形式、もしくは</a:t>
            </a:r>
            <a:r>
              <a:rPr lang="en-US" altLang="ja-JP" sz="3200" b="1" dirty="0">
                <a:solidFill>
                  <a:srgbClr val="7030A0"/>
                </a:solidFill>
              </a:rPr>
              <a:t>PNG</a:t>
            </a:r>
            <a:r>
              <a:rPr lang="ja-JP" altLang="en-US" sz="3200" b="1" dirty="0">
                <a:solidFill>
                  <a:srgbClr val="7030A0"/>
                </a:solidFill>
              </a:rPr>
              <a:t>形式</a:t>
            </a:r>
            <a:r>
              <a:rPr lang="en-US" altLang="ja-JP" sz="3200" b="1" dirty="0">
                <a:solidFill>
                  <a:srgbClr val="7030A0"/>
                </a:solidFill>
              </a:rPr>
              <a:t>(PNG</a:t>
            </a:r>
            <a:r>
              <a:rPr lang="ja-JP" altLang="en-US" sz="3200" b="1" dirty="0">
                <a:solidFill>
                  <a:srgbClr val="7030A0"/>
                </a:solidFill>
              </a:rPr>
              <a:t>形式は</a:t>
            </a:r>
            <a:r>
              <a:rPr lang="en-US" altLang="ja-JP" sz="3200" b="1" dirty="0">
                <a:solidFill>
                  <a:srgbClr val="7030A0"/>
                </a:solidFill>
              </a:rPr>
              <a:t>U9</a:t>
            </a:r>
            <a:r>
              <a:rPr lang="ja-JP" altLang="en-US" sz="3200" b="1" dirty="0">
                <a:solidFill>
                  <a:srgbClr val="7030A0"/>
                </a:solidFill>
              </a:rPr>
              <a:t>シリーズのみ対応</a:t>
            </a:r>
            <a:r>
              <a:rPr lang="en-US" altLang="ja-JP" sz="3200" b="1" dirty="0">
                <a:solidFill>
                  <a:srgbClr val="7030A0"/>
                </a:solidFill>
              </a:rPr>
              <a:t>)</a:t>
            </a:r>
            <a:r>
              <a:rPr lang="ja-JP" altLang="en-US" sz="3200" b="1" dirty="0" err="1">
                <a:solidFill>
                  <a:srgbClr val="7030A0"/>
                </a:solidFill>
              </a:rPr>
              <a:t>で保</a:t>
            </a:r>
            <a:r>
              <a:rPr lang="ja-JP" altLang="en-US" sz="3200" b="1" dirty="0">
                <a:solidFill>
                  <a:srgbClr val="7030A0"/>
                </a:solidFill>
              </a:rPr>
              <a:t>存ください。</a:t>
            </a:r>
            <a:endParaRPr lang="en-US" altLang="ja-JP" sz="3200" b="1" dirty="0">
              <a:solidFill>
                <a:srgbClr val="7030A0"/>
              </a:solidFill>
            </a:endParaRPr>
          </a:p>
          <a:p>
            <a:endParaRPr lang="ja-JP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" y="2472"/>
            <a:ext cx="20574000" cy="36569285"/>
            <a:chOff x="0" y="1"/>
            <a:chExt cx="10290175" cy="18290286"/>
          </a:xfrm>
        </p:grpSpPr>
        <p:sp>
          <p:nvSpPr>
            <p:cNvPr id="9" name="正方形/長方形 8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721485" y="117292"/>
              <a:ext cx="8849998" cy="127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5995" b="1" dirty="0" smtClean="0">
                  <a:latin typeface="+mj-ea"/>
                  <a:ea typeface="+mj-ea"/>
                </a:rPr>
                <a:t>○○○○○○○</a:t>
              </a:r>
              <a:endParaRPr lang="ja-JP" altLang="en-US" sz="15995" b="1" dirty="0">
                <a:latin typeface="+mj-ea"/>
                <a:ea typeface="+mj-ea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261700" y="1606197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477158" y="2858889"/>
              <a:ext cx="7063696" cy="252141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4" name="テキスト ボックス 8"/>
            <p:cNvSpPr txBox="1">
              <a:spLocks noChangeArrowheads="1"/>
            </p:cNvSpPr>
            <p:nvPr/>
          </p:nvSpPr>
          <p:spPr bwMode="auto">
            <a:xfrm>
              <a:off x="1591295" y="2088803"/>
              <a:ext cx="6264696" cy="60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198" dirty="0">
                  <a:solidFill>
                    <a:schemeClr val="bg1"/>
                  </a:solidFill>
                  <a:latin typeface="+mj-ea"/>
                  <a:ea typeface="+mj-ea"/>
                </a:rPr>
                <a:t>年            月           日現在</a:t>
              </a:r>
            </a:p>
          </p:txBody>
        </p:sp>
        <p:sp>
          <p:nvSpPr>
            <p:cNvPr id="16" name="テキスト ボックス 9"/>
            <p:cNvSpPr txBox="1">
              <a:spLocks noChangeArrowheads="1"/>
            </p:cNvSpPr>
            <p:nvPr/>
          </p:nvSpPr>
          <p:spPr bwMode="auto">
            <a:xfrm>
              <a:off x="7521351" y="3841963"/>
              <a:ext cx="1256656" cy="158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9994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2362175" y="1593497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4432102" y="1601763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85869" y="-55604"/>
            <a:ext cx="5306098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■日付（小）／日数（小）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7656" y="12419379"/>
            <a:ext cx="19518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solidFill>
                  <a:srgbClr val="FF0000"/>
                </a:solidFill>
              </a:rPr>
              <a:t>※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3200" b="1" dirty="0">
                <a:solidFill>
                  <a:srgbClr val="FF0000"/>
                </a:solidFill>
              </a:rPr>
              <a:t>JPEG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3200" b="1" dirty="0">
                <a:solidFill>
                  <a:srgbClr val="FF0000"/>
                </a:solidFill>
              </a:rPr>
              <a:t>保存ください。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r>
              <a:rPr lang="en-US" altLang="ja-JP" sz="3200" b="1" dirty="0">
                <a:solidFill>
                  <a:srgbClr val="FF0000"/>
                </a:solidFill>
              </a:rPr>
              <a:t>     【</a:t>
            </a:r>
            <a:r>
              <a:rPr lang="ja-JP" altLang="en-US" sz="3200" b="1" dirty="0">
                <a:solidFill>
                  <a:srgbClr val="FF0000"/>
                </a:solidFill>
              </a:rPr>
              <a:t>日付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と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3200" b="1" dirty="0">
                <a:solidFill>
                  <a:srgbClr val="FF0000"/>
                </a:solidFill>
              </a:rPr>
              <a:t>カウント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日数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のサイズの組合わせや色・位置調整は本体の設定で行えます。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" y="2469"/>
            <a:ext cx="20572614" cy="3657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" y="2472"/>
            <a:ext cx="20574000" cy="36569285"/>
            <a:chOff x="0" y="1"/>
            <a:chExt cx="10290175" cy="18290286"/>
          </a:xfrm>
        </p:grpSpPr>
        <p:sp>
          <p:nvSpPr>
            <p:cNvPr id="62" name="正方形/長方形 61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63" name="テキスト ボックス 3"/>
            <p:cNvSpPr txBox="1">
              <a:spLocks noChangeArrowheads="1"/>
            </p:cNvSpPr>
            <p:nvPr/>
          </p:nvSpPr>
          <p:spPr bwMode="auto">
            <a:xfrm>
              <a:off x="712853" y="117292"/>
              <a:ext cx="8849998" cy="127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5995" b="1" dirty="0" smtClean="0">
                  <a:latin typeface="+mn-ea"/>
                  <a:ea typeface="+mn-ea"/>
                </a:rPr>
                <a:t>○○○○○○○</a:t>
              </a:r>
              <a:endParaRPr lang="ja-JP" altLang="en-US" sz="15995" b="1" dirty="0">
                <a:latin typeface="+mn-ea"/>
                <a:ea typeface="+mn-ea"/>
              </a:endParaRPr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477157" y="2858889"/>
              <a:ext cx="8196321" cy="301788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65" name="テキスト ボックス 8"/>
            <p:cNvSpPr txBox="1">
              <a:spLocks noChangeArrowheads="1"/>
            </p:cNvSpPr>
            <p:nvPr/>
          </p:nvSpPr>
          <p:spPr bwMode="auto">
            <a:xfrm>
              <a:off x="1877206" y="2171939"/>
              <a:ext cx="7258037" cy="60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198" dirty="0">
                  <a:solidFill>
                    <a:schemeClr val="bg1"/>
                  </a:solidFill>
                  <a:latin typeface="+mn-ea"/>
                  <a:ea typeface="+mn-ea"/>
                </a:rPr>
                <a:t>年              　月               日現在</a:t>
              </a:r>
            </a:p>
          </p:txBody>
        </p:sp>
        <p:sp>
          <p:nvSpPr>
            <p:cNvPr id="67" name="テキスト ボックス 9"/>
            <p:cNvSpPr txBox="1">
              <a:spLocks noChangeArrowheads="1"/>
            </p:cNvSpPr>
            <p:nvPr/>
          </p:nvSpPr>
          <p:spPr bwMode="auto">
            <a:xfrm>
              <a:off x="8680723" y="4235401"/>
              <a:ext cx="1256656" cy="158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9994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233421" y="1601761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2852733" y="1602940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5461078" y="1599243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85869" y="-55604"/>
            <a:ext cx="5306098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■日付（中）／日数（中）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84528" y="12385166"/>
            <a:ext cx="18784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solidFill>
                  <a:srgbClr val="FF0000"/>
                </a:solidFill>
              </a:rPr>
              <a:t>※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3200" b="1" dirty="0">
                <a:solidFill>
                  <a:srgbClr val="FF0000"/>
                </a:solidFill>
              </a:rPr>
              <a:t>JPEG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3200" b="1" dirty="0">
                <a:solidFill>
                  <a:srgbClr val="FF0000"/>
                </a:solidFill>
              </a:rPr>
              <a:t>保存ください。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r>
              <a:rPr lang="en-US" altLang="ja-JP" sz="3200" b="1" dirty="0">
                <a:solidFill>
                  <a:srgbClr val="FF0000"/>
                </a:solidFill>
              </a:rPr>
              <a:t>     【</a:t>
            </a:r>
            <a:r>
              <a:rPr lang="ja-JP" altLang="en-US" sz="3200" b="1" dirty="0">
                <a:solidFill>
                  <a:srgbClr val="FF0000"/>
                </a:solidFill>
              </a:rPr>
              <a:t>日付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と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3200" b="1" dirty="0">
                <a:solidFill>
                  <a:srgbClr val="FF0000"/>
                </a:solidFill>
              </a:rPr>
              <a:t>カウント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日数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のサイズの組合わせや色・位置調整は本体の設定で行えます。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" y="2469"/>
            <a:ext cx="20572612" cy="3657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" y="2472"/>
            <a:ext cx="21324461" cy="36569285"/>
            <a:chOff x="0" y="1"/>
            <a:chExt cx="10665521" cy="18290286"/>
          </a:xfrm>
        </p:grpSpPr>
        <p:sp>
          <p:nvSpPr>
            <p:cNvPr id="7" name="正方形/長方形 6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700153" y="144587"/>
              <a:ext cx="8849998" cy="127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5995" b="1" dirty="0" smtClean="0">
                  <a:latin typeface="+mn-ea"/>
                  <a:ea typeface="+mn-ea"/>
                </a:rPr>
                <a:t>○○○○○○○</a:t>
              </a:r>
              <a:endParaRPr lang="ja-JP" altLang="en-US" sz="15995" b="1" dirty="0">
                <a:latin typeface="+mn-ea"/>
                <a:ea typeface="+mn-ea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347425" y="1625247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797156" y="3325613"/>
              <a:ext cx="8418480" cy="332011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3" name="テキスト ボックス 8"/>
            <p:cNvSpPr txBox="1">
              <a:spLocks noChangeArrowheads="1"/>
            </p:cNvSpPr>
            <p:nvPr/>
          </p:nvSpPr>
          <p:spPr bwMode="auto">
            <a:xfrm>
              <a:off x="2299893" y="2530874"/>
              <a:ext cx="8365628" cy="60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198" dirty="0">
                  <a:solidFill>
                    <a:schemeClr val="bg1"/>
                  </a:solidFill>
                  <a:latin typeface="+mn-ea"/>
                  <a:ea typeface="+mn-ea"/>
                </a:rPr>
                <a:t>年                  　月              　    日現在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3622949" y="1641255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6972161" y="1641255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2792"/>
            </a:p>
          </p:txBody>
        </p:sp>
        <p:sp>
          <p:nvSpPr>
            <p:cNvPr id="17" name="テキスト ボックス 9"/>
            <p:cNvSpPr txBox="1">
              <a:spLocks noChangeArrowheads="1"/>
            </p:cNvSpPr>
            <p:nvPr/>
          </p:nvSpPr>
          <p:spPr bwMode="auto">
            <a:xfrm>
              <a:off x="9058919" y="4994399"/>
              <a:ext cx="1256656" cy="158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9994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85869" y="-55604"/>
            <a:ext cx="5306098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99" b="1" dirty="0">
                <a:solidFill>
                  <a:srgbClr val="7030A0"/>
                </a:solidFill>
              </a:rPr>
              <a:t>■日付（大）／日数（大）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1624" y="14226192"/>
            <a:ext cx="194361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FF0000"/>
                </a:solidFill>
              </a:rPr>
              <a:t>　</a:t>
            </a:r>
            <a:r>
              <a:rPr lang="en-US" altLang="ja-JP" sz="3200" b="1" dirty="0">
                <a:solidFill>
                  <a:srgbClr val="FF0000"/>
                </a:solidFill>
              </a:rPr>
              <a:t>※</a:t>
            </a:r>
            <a:r>
              <a:rPr lang="ja-JP" altLang="en-US" sz="3200" b="1" dirty="0">
                <a:solidFill>
                  <a:srgbClr val="FF0000"/>
                </a:solidFill>
              </a:rPr>
              <a:t>１</a:t>
            </a:r>
            <a:r>
              <a:rPr lang="en-US" altLang="ja-JP" sz="3200" b="1" dirty="0">
                <a:solidFill>
                  <a:srgbClr val="FF0000"/>
                </a:solidFill>
              </a:rPr>
              <a:t>  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3200" b="1" dirty="0">
                <a:solidFill>
                  <a:srgbClr val="FF0000"/>
                </a:solidFill>
              </a:rPr>
              <a:t>JPEG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3200" b="1" dirty="0">
                <a:solidFill>
                  <a:srgbClr val="FF0000"/>
                </a:solidFill>
              </a:rPr>
              <a:t>保存ください。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r>
              <a:rPr lang="en-US" altLang="ja-JP" sz="3200" b="1" dirty="0">
                <a:solidFill>
                  <a:srgbClr val="FF0000"/>
                </a:solidFill>
              </a:rPr>
              <a:t>     </a:t>
            </a:r>
            <a:r>
              <a:rPr lang="ja-JP" altLang="en-US" sz="3200" b="1" dirty="0">
                <a:solidFill>
                  <a:srgbClr val="FF0000"/>
                </a:solidFill>
              </a:rPr>
              <a:t>　     </a:t>
            </a:r>
            <a:r>
              <a:rPr lang="en-US" altLang="ja-JP" sz="3200" b="1" dirty="0">
                <a:solidFill>
                  <a:srgbClr val="FF0000"/>
                </a:solidFill>
              </a:rPr>
              <a:t>【</a:t>
            </a:r>
            <a:r>
              <a:rPr lang="ja-JP" altLang="en-US" sz="3200" b="1" dirty="0">
                <a:solidFill>
                  <a:srgbClr val="FF0000"/>
                </a:solidFill>
              </a:rPr>
              <a:t>日付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と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のサイズの組合わせや色・位置調整は本体の設定で行えます。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r>
              <a:rPr lang="ja-JP" altLang="en-US" sz="3200" b="1" dirty="0">
                <a:solidFill>
                  <a:srgbClr val="FF0000"/>
                </a:solidFill>
              </a:rPr>
              <a:t>　</a:t>
            </a:r>
            <a:r>
              <a:rPr lang="en-US" altLang="ja-JP" sz="3200" b="1" dirty="0">
                <a:solidFill>
                  <a:srgbClr val="FF0000"/>
                </a:solidFill>
              </a:rPr>
              <a:t>※</a:t>
            </a:r>
            <a:r>
              <a:rPr lang="ja-JP" altLang="en-US" sz="3200" b="1" dirty="0">
                <a:solidFill>
                  <a:srgbClr val="FF0000"/>
                </a:solidFill>
              </a:rPr>
              <a:t>２   本体の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3200" b="1" dirty="0">
                <a:solidFill>
                  <a:srgbClr val="FF0000"/>
                </a:solidFill>
              </a:rPr>
              <a:t>カウント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日数</a:t>
            </a:r>
            <a:r>
              <a:rPr lang="en-US" altLang="ja-JP" sz="3200" b="1" dirty="0">
                <a:solidFill>
                  <a:srgbClr val="FF0000"/>
                </a:solidFill>
              </a:rPr>
              <a:t>】</a:t>
            </a:r>
            <a:r>
              <a:rPr lang="ja-JP" altLang="en-US" sz="3200" b="1" dirty="0">
                <a:solidFill>
                  <a:srgbClr val="FF0000"/>
                </a:solidFill>
              </a:rPr>
              <a:t>位置を下方向へ</a:t>
            </a:r>
            <a:r>
              <a:rPr lang="en-US" altLang="ja-JP" sz="3200" b="1" dirty="0">
                <a:solidFill>
                  <a:srgbClr val="FF0000"/>
                </a:solidFill>
              </a:rPr>
              <a:t>46</a:t>
            </a:r>
            <a:r>
              <a:rPr lang="ja-JP" altLang="en-US" sz="3200" b="1" dirty="0">
                <a:solidFill>
                  <a:srgbClr val="FF0000"/>
                </a:solidFill>
              </a:rPr>
              <a:t>ドット移動しますと本テンプレートに最適な位置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となります</a:t>
            </a:r>
            <a:r>
              <a:rPr lang="ja-JP" altLang="en-US" sz="3200" b="1" dirty="0">
                <a:solidFill>
                  <a:srgbClr val="FF0000"/>
                </a:solidFill>
              </a:rPr>
              <a:t>。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55604"/>
            <a:ext cx="20607672" cy="3663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258</Words>
  <Application>Microsoft Office PowerPoint</Application>
  <PresentationFormat>ユーザー設定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酒井 秀典(京電 営業・Ｓ推)</dc:creator>
  <cp:lastModifiedBy>春田 萌絵(京電 営業・ＡＶ営一)</cp:lastModifiedBy>
  <cp:revision>28</cp:revision>
  <dcterms:created xsi:type="dcterms:W3CDTF">2016-11-01T00:28:27Z</dcterms:created>
  <dcterms:modified xsi:type="dcterms:W3CDTF">2019-05-16T23:58:31Z</dcterms:modified>
</cp:coreProperties>
</file>